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74" r:id="rId3"/>
    <p:sldId id="257" r:id="rId4"/>
    <p:sldId id="262" r:id="rId5"/>
    <p:sldId id="259" r:id="rId6"/>
    <p:sldId id="276" r:id="rId7"/>
    <p:sldId id="283" r:id="rId8"/>
    <p:sldId id="263" r:id="rId9"/>
    <p:sldId id="282" r:id="rId10"/>
    <p:sldId id="260" r:id="rId11"/>
    <p:sldId id="264" r:id="rId12"/>
    <p:sldId id="261" r:id="rId13"/>
    <p:sldId id="280" r:id="rId14"/>
    <p:sldId id="265" r:id="rId15"/>
    <p:sldId id="277" r:id="rId16"/>
    <p:sldId id="281" r:id="rId17"/>
    <p:sldId id="266" r:id="rId18"/>
    <p:sldId id="275" r:id="rId19"/>
    <p:sldId id="278" r:id="rId20"/>
    <p:sldId id="267" r:id="rId21"/>
    <p:sldId id="268" r:id="rId22"/>
    <p:sldId id="269" r:id="rId23"/>
    <p:sldId id="271" r:id="rId24"/>
    <p:sldId id="273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B14EA-0CDB-45B1-B4C4-3A2CC98A1486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2319D86-A688-49C0-82AB-FF9D0704D3F9}">
      <dgm:prSet phldrT="[Text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Immunodeficency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dis.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E74F3-16DE-483C-9C47-FDF241F4C48F}" type="parTrans" cxnId="{E8800DE8-B727-41F4-9261-348423E6588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259A22-FB17-4C24-B604-2B09C43BCA19}" type="sibTrans" cxnId="{E8800DE8-B727-41F4-9261-348423E6588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3B5089-BBA5-424D-9F37-5FFC6709000E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Primary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73E333-655F-44C6-8A9C-4BAFD4B2C204}" type="parTrans" cxnId="{813FDF9A-C4EA-41AB-91E7-37806ABE51A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FFB300-CE9A-4FE3-BBEB-0FDB4DD27FB9}" type="sibTrans" cxnId="{813FDF9A-C4EA-41AB-91E7-37806ABE51A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754015-1250-44B6-9425-87952625215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secondary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A0C173-D1DD-49C8-9388-B70562237958}" type="parTrans" cxnId="{B01E5B46-0925-4FF7-8684-2E72FBCB449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DBF05-5A68-4BE3-9D28-806B79286838}" type="sibTrans" cxnId="{B01E5B46-0925-4FF7-8684-2E72FBCB449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E376F-A58C-4CCC-A8E4-63214CB2FE75}">
      <dgm:prSet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Humeral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816FA-6948-401E-AAB9-CB5617EDB554}" type="parTrans" cxnId="{12BA7B8A-0347-4C5C-AFCF-4B78AE05A56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280FA-455A-434E-BCB5-A09E41EF6675}" type="sibTrans" cxnId="{12BA7B8A-0347-4C5C-AFCF-4B78AE05A56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F63F0-DE83-4BF6-BAA4-490D7A84F7CE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Cellular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355037-C3BE-42FF-B777-F3FE0678C3C9}" type="parTrans" cxnId="{E6BE79BB-294A-44AC-9AD3-C196831E40F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92A2F5-29B6-435C-BB70-636824A35EA1}" type="sibTrans" cxnId="{E6BE79BB-294A-44AC-9AD3-C196831E40F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31F3C-2532-4456-B442-F6C9090D27A6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Combined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5974CF-6C27-4633-AB9F-BC3D96F2893D}" type="parTrans" cxnId="{4CB53C00-45DE-4BC9-A15D-523F17A9055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497834-558D-4DDA-BA41-63FE03330C77}" type="sibTrans" cxnId="{4CB53C00-45DE-4BC9-A15D-523F17A9055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DC9A2-61A2-48B1-8C1C-31FCE32B702E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Complement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42D318-903A-454F-ABAE-F4956F34D082}" type="parTrans" cxnId="{885B87FB-D5DC-47E0-973B-E2E34D54AE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E3DD53-544B-43EC-80F6-DF82B3C5F536}" type="sibTrans" cxnId="{885B87FB-D5DC-47E0-973B-E2E34D54AE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8B3AF-A864-4044-8882-95BC6AC0E7EF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Phagocytes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683BB-5A70-45D7-8227-B95E2324A321}" type="parTrans" cxnId="{DFF7C5CB-D925-4942-9B38-C7079EAA6A4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988DA-3040-4D35-B1D4-C935511605BE}" type="sibTrans" cxnId="{DFF7C5CB-D925-4942-9B38-C7079EAA6A4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F40A22-B2F0-4F34-AA78-9E0A7A23B797}" type="pres">
      <dgm:prSet presAssocID="{AF9B14EA-0CDB-45B1-B4C4-3A2CC98A14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19B689-BC8E-41DA-B8A2-ED307FADA0BA}" type="pres">
      <dgm:prSet presAssocID="{12319D86-A688-49C0-82AB-FF9D0704D3F9}" presName="hierRoot1" presStyleCnt="0">
        <dgm:presLayoutVars>
          <dgm:hierBranch val="init"/>
        </dgm:presLayoutVars>
      </dgm:prSet>
      <dgm:spPr/>
    </dgm:pt>
    <dgm:pt modelId="{AE9963CF-1803-4F64-BFF3-23404099D655}" type="pres">
      <dgm:prSet presAssocID="{12319D86-A688-49C0-82AB-FF9D0704D3F9}" presName="rootComposite1" presStyleCnt="0"/>
      <dgm:spPr/>
    </dgm:pt>
    <dgm:pt modelId="{BDEF1498-8C6B-4349-B1B6-44B1A398325C}" type="pres">
      <dgm:prSet presAssocID="{12319D86-A688-49C0-82AB-FF9D0704D3F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A64BC-202C-465B-BF13-C72229194B59}" type="pres">
      <dgm:prSet presAssocID="{12319D86-A688-49C0-82AB-FF9D0704D3F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31E264B-0EB7-4A6A-847E-949AA6F2FDCD}" type="pres">
      <dgm:prSet presAssocID="{12319D86-A688-49C0-82AB-FF9D0704D3F9}" presName="hierChild2" presStyleCnt="0"/>
      <dgm:spPr/>
    </dgm:pt>
    <dgm:pt modelId="{3F155D08-7E61-434D-992D-5C426AA71022}" type="pres">
      <dgm:prSet presAssocID="{7373E333-655F-44C6-8A9C-4BAFD4B2C204}" presName="Name64" presStyleLbl="parChTrans1D2" presStyleIdx="0" presStyleCnt="2"/>
      <dgm:spPr/>
      <dgm:t>
        <a:bodyPr/>
        <a:lstStyle/>
        <a:p>
          <a:endParaRPr lang="en-US"/>
        </a:p>
      </dgm:t>
    </dgm:pt>
    <dgm:pt modelId="{33185C36-27CE-4353-AF71-5B0CE9A4C61E}" type="pres">
      <dgm:prSet presAssocID="{7D3B5089-BBA5-424D-9F37-5FFC6709000E}" presName="hierRoot2" presStyleCnt="0">
        <dgm:presLayoutVars>
          <dgm:hierBranch val="init"/>
        </dgm:presLayoutVars>
      </dgm:prSet>
      <dgm:spPr/>
    </dgm:pt>
    <dgm:pt modelId="{41D964CA-A594-4D66-B2C4-2265EC9D6890}" type="pres">
      <dgm:prSet presAssocID="{7D3B5089-BBA5-424D-9F37-5FFC6709000E}" presName="rootComposite" presStyleCnt="0"/>
      <dgm:spPr/>
    </dgm:pt>
    <dgm:pt modelId="{40A84615-570F-4599-BE00-E9E2CB9539B6}" type="pres">
      <dgm:prSet presAssocID="{7D3B5089-BBA5-424D-9F37-5FFC6709000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5DF571-E086-4B4D-97D7-09118896C7C1}" type="pres">
      <dgm:prSet presAssocID="{7D3B5089-BBA5-424D-9F37-5FFC6709000E}" presName="rootConnector" presStyleLbl="node2" presStyleIdx="0" presStyleCnt="2"/>
      <dgm:spPr/>
      <dgm:t>
        <a:bodyPr/>
        <a:lstStyle/>
        <a:p>
          <a:endParaRPr lang="en-US"/>
        </a:p>
      </dgm:t>
    </dgm:pt>
    <dgm:pt modelId="{35ABA103-119E-41B4-A82F-A8C2C771D843}" type="pres">
      <dgm:prSet presAssocID="{7D3B5089-BBA5-424D-9F37-5FFC6709000E}" presName="hierChild4" presStyleCnt="0"/>
      <dgm:spPr/>
    </dgm:pt>
    <dgm:pt modelId="{07EB9B12-1E5E-4EDE-A6B9-C2CE1075DE2E}" type="pres">
      <dgm:prSet presAssocID="{192816FA-6948-401E-AAB9-CB5617EDB554}" presName="Name64" presStyleLbl="parChTrans1D3" presStyleIdx="0" presStyleCnt="5"/>
      <dgm:spPr/>
      <dgm:t>
        <a:bodyPr/>
        <a:lstStyle/>
        <a:p>
          <a:endParaRPr lang="en-US"/>
        </a:p>
      </dgm:t>
    </dgm:pt>
    <dgm:pt modelId="{EB36B557-DCC0-4F8E-8F8D-E50AEE622CC6}" type="pres">
      <dgm:prSet presAssocID="{44DE376F-A58C-4CCC-A8E4-63214CB2FE75}" presName="hierRoot2" presStyleCnt="0">
        <dgm:presLayoutVars>
          <dgm:hierBranch val="init"/>
        </dgm:presLayoutVars>
      </dgm:prSet>
      <dgm:spPr/>
    </dgm:pt>
    <dgm:pt modelId="{E663CDAF-629B-4001-89F5-FF95281B200D}" type="pres">
      <dgm:prSet presAssocID="{44DE376F-A58C-4CCC-A8E4-63214CB2FE75}" presName="rootComposite" presStyleCnt="0"/>
      <dgm:spPr/>
    </dgm:pt>
    <dgm:pt modelId="{0416BF2B-5CCB-4F27-8C6A-85A726168E8D}" type="pres">
      <dgm:prSet presAssocID="{44DE376F-A58C-4CCC-A8E4-63214CB2FE75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C9BC40-9135-4230-BB35-26A3BEBBEFCF}" type="pres">
      <dgm:prSet presAssocID="{44DE376F-A58C-4CCC-A8E4-63214CB2FE75}" presName="rootConnector" presStyleLbl="node3" presStyleIdx="0" presStyleCnt="5"/>
      <dgm:spPr/>
      <dgm:t>
        <a:bodyPr/>
        <a:lstStyle/>
        <a:p>
          <a:endParaRPr lang="en-US"/>
        </a:p>
      </dgm:t>
    </dgm:pt>
    <dgm:pt modelId="{1B901423-DFF7-4830-8B3F-88C41A3CF3C0}" type="pres">
      <dgm:prSet presAssocID="{44DE376F-A58C-4CCC-A8E4-63214CB2FE75}" presName="hierChild4" presStyleCnt="0"/>
      <dgm:spPr/>
    </dgm:pt>
    <dgm:pt modelId="{63A94BC1-B442-4446-AF80-C324623467B9}" type="pres">
      <dgm:prSet presAssocID="{44DE376F-A58C-4CCC-A8E4-63214CB2FE75}" presName="hierChild5" presStyleCnt="0"/>
      <dgm:spPr/>
    </dgm:pt>
    <dgm:pt modelId="{CE069C6A-CE8A-4164-AE8C-ABBDB7169622}" type="pres">
      <dgm:prSet presAssocID="{50355037-C3BE-42FF-B777-F3FE0678C3C9}" presName="Name64" presStyleLbl="parChTrans1D3" presStyleIdx="1" presStyleCnt="5"/>
      <dgm:spPr/>
      <dgm:t>
        <a:bodyPr/>
        <a:lstStyle/>
        <a:p>
          <a:endParaRPr lang="en-US"/>
        </a:p>
      </dgm:t>
    </dgm:pt>
    <dgm:pt modelId="{0C8DF7B0-7056-476E-9E5D-42B43C602EEA}" type="pres">
      <dgm:prSet presAssocID="{A96F63F0-DE83-4BF6-BAA4-490D7A84F7CE}" presName="hierRoot2" presStyleCnt="0">
        <dgm:presLayoutVars>
          <dgm:hierBranch val="init"/>
        </dgm:presLayoutVars>
      </dgm:prSet>
      <dgm:spPr/>
    </dgm:pt>
    <dgm:pt modelId="{32D18623-B08F-462C-8D2E-7612F3157E7D}" type="pres">
      <dgm:prSet presAssocID="{A96F63F0-DE83-4BF6-BAA4-490D7A84F7CE}" presName="rootComposite" presStyleCnt="0"/>
      <dgm:spPr/>
    </dgm:pt>
    <dgm:pt modelId="{0F92781B-EDCB-40EF-8458-F57AA9413162}" type="pres">
      <dgm:prSet presAssocID="{A96F63F0-DE83-4BF6-BAA4-490D7A84F7CE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98EBF4-BF21-420E-9367-64BCD7E9B9DC}" type="pres">
      <dgm:prSet presAssocID="{A96F63F0-DE83-4BF6-BAA4-490D7A84F7CE}" presName="rootConnector" presStyleLbl="node3" presStyleIdx="1" presStyleCnt="5"/>
      <dgm:spPr/>
      <dgm:t>
        <a:bodyPr/>
        <a:lstStyle/>
        <a:p>
          <a:endParaRPr lang="en-US"/>
        </a:p>
      </dgm:t>
    </dgm:pt>
    <dgm:pt modelId="{5E6F5C5A-C76A-4684-AD9D-7AB8733BEFB1}" type="pres">
      <dgm:prSet presAssocID="{A96F63F0-DE83-4BF6-BAA4-490D7A84F7CE}" presName="hierChild4" presStyleCnt="0"/>
      <dgm:spPr/>
    </dgm:pt>
    <dgm:pt modelId="{5CAEA1CB-3487-4C0F-BECD-27E361C430EB}" type="pres">
      <dgm:prSet presAssocID="{A96F63F0-DE83-4BF6-BAA4-490D7A84F7CE}" presName="hierChild5" presStyleCnt="0"/>
      <dgm:spPr/>
    </dgm:pt>
    <dgm:pt modelId="{5295D1B6-8FB2-459A-BF98-7CC18BDE23B9}" type="pres">
      <dgm:prSet presAssocID="{C15974CF-6C27-4633-AB9F-BC3D96F2893D}" presName="Name64" presStyleLbl="parChTrans1D3" presStyleIdx="2" presStyleCnt="5"/>
      <dgm:spPr/>
      <dgm:t>
        <a:bodyPr/>
        <a:lstStyle/>
        <a:p>
          <a:endParaRPr lang="en-US"/>
        </a:p>
      </dgm:t>
    </dgm:pt>
    <dgm:pt modelId="{10D19206-03DA-453E-A048-8902765600DF}" type="pres">
      <dgm:prSet presAssocID="{04631F3C-2532-4456-B442-F6C9090D27A6}" presName="hierRoot2" presStyleCnt="0">
        <dgm:presLayoutVars>
          <dgm:hierBranch val="init"/>
        </dgm:presLayoutVars>
      </dgm:prSet>
      <dgm:spPr/>
    </dgm:pt>
    <dgm:pt modelId="{BFCC0949-D727-4D06-B710-BCF1B493B458}" type="pres">
      <dgm:prSet presAssocID="{04631F3C-2532-4456-B442-F6C9090D27A6}" presName="rootComposite" presStyleCnt="0"/>
      <dgm:spPr/>
    </dgm:pt>
    <dgm:pt modelId="{6B898EB6-FB4B-4A4A-A20B-B76215A75D61}" type="pres">
      <dgm:prSet presAssocID="{04631F3C-2532-4456-B442-F6C9090D27A6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76E65B-9C76-4C5B-BA2C-F193A62324FB}" type="pres">
      <dgm:prSet presAssocID="{04631F3C-2532-4456-B442-F6C9090D27A6}" presName="rootConnector" presStyleLbl="node3" presStyleIdx="2" presStyleCnt="5"/>
      <dgm:spPr/>
      <dgm:t>
        <a:bodyPr/>
        <a:lstStyle/>
        <a:p>
          <a:endParaRPr lang="en-US"/>
        </a:p>
      </dgm:t>
    </dgm:pt>
    <dgm:pt modelId="{F168E53F-8329-41EF-9875-76BED2E951A7}" type="pres">
      <dgm:prSet presAssocID="{04631F3C-2532-4456-B442-F6C9090D27A6}" presName="hierChild4" presStyleCnt="0"/>
      <dgm:spPr/>
    </dgm:pt>
    <dgm:pt modelId="{3FEB18B9-20B4-45EB-8869-53453CD6D327}" type="pres">
      <dgm:prSet presAssocID="{04631F3C-2532-4456-B442-F6C9090D27A6}" presName="hierChild5" presStyleCnt="0"/>
      <dgm:spPr/>
    </dgm:pt>
    <dgm:pt modelId="{C881EB56-79B5-46E0-8FEE-E857A23F14BD}" type="pres">
      <dgm:prSet presAssocID="{9A42D318-903A-454F-ABAE-F4956F34D082}" presName="Name64" presStyleLbl="parChTrans1D3" presStyleIdx="3" presStyleCnt="5"/>
      <dgm:spPr/>
      <dgm:t>
        <a:bodyPr/>
        <a:lstStyle/>
        <a:p>
          <a:endParaRPr lang="en-US"/>
        </a:p>
      </dgm:t>
    </dgm:pt>
    <dgm:pt modelId="{77CFBB3A-3E42-4B6A-AEC8-18694FEF959B}" type="pres">
      <dgm:prSet presAssocID="{A24DC9A2-61A2-48B1-8C1C-31FCE32B702E}" presName="hierRoot2" presStyleCnt="0">
        <dgm:presLayoutVars>
          <dgm:hierBranch val="init"/>
        </dgm:presLayoutVars>
      </dgm:prSet>
      <dgm:spPr/>
    </dgm:pt>
    <dgm:pt modelId="{52587682-FC7B-49A0-BF2D-4E61D746D95B}" type="pres">
      <dgm:prSet presAssocID="{A24DC9A2-61A2-48B1-8C1C-31FCE32B702E}" presName="rootComposite" presStyleCnt="0"/>
      <dgm:spPr/>
    </dgm:pt>
    <dgm:pt modelId="{90E459C8-1CC4-480B-AF2D-3812D9B88E9D}" type="pres">
      <dgm:prSet presAssocID="{A24DC9A2-61A2-48B1-8C1C-31FCE32B702E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FF1794-063B-4358-BB1D-F9E93F6537A4}" type="pres">
      <dgm:prSet presAssocID="{A24DC9A2-61A2-48B1-8C1C-31FCE32B702E}" presName="rootConnector" presStyleLbl="node3" presStyleIdx="3" presStyleCnt="5"/>
      <dgm:spPr/>
      <dgm:t>
        <a:bodyPr/>
        <a:lstStyle/>
        <a:p>
          <a:endParaRPr lang="en-US"/>
        </a:p>
      </dgm:t>
    </dgm:pt>
    <dgm:pt modelId="{4FF15ECF-B5EB-40DF-B425-F5C931C65A90}" type="pres">
      <dgm:prSet presAssocID="{A24DC9A2-61A2-48B1-8C1C-31FCE32B702E}" presName="hierChild4" presStyleCnt="0"/>
      <dgm:spPr/>
    </dgm:pt>
    <dgm:pt modelId="{49A83290-0B45-49D6-9678-60E82BA40CFF}" type="pres">
      <dgm:prSet presAssocID="{A24DC9A2-61A2-48B1-8C1C-31FCE32B702E}" presName="hierChild5" presStyleCnt="0"/>
      <dgm:spPr/>
    </dgm:pt>
    <dgm:pt modelId="{AE90417E-4FD7-46F8-87DA-482FF575B20F}" type="pres">
      <dgm:prSet presAssocID="{600683BB-5A70-45D7-8227-B95E2324A321}" presName="Name64" presStyleLbl="parChTrans1D3" presStyleIdx="4" presStyleCnt="5"/>
      <dgm:spPr/>
      <dgm:t>
        <a:bodyPr/>
        <a:lstStyle/>
        <a:p>
          <a:endParaRPr lang="en-US"/>
        </a:p>
      </dgm:t>
    </dgm:pt>
    <dgm:pt modelId="{A31E6457-0FC8-4CC8-AFED-FF7FA1A6C884}" type="pres">
      <dgm:prSet presAssocID="{82C8B3AF-A864-4044-8882-95BC6AC0E7EF}" presName="hierRoot2" presStyleCnt="0">
        <dgm:presLayoutVars>
          <dgm:hierBranch val="init"/>
        </dgm:presLayoutVars>
      </dgm:prSet>
      <dgm:spPr/>
    </dgm:pt>
    <dgm:pt modelId="{2DFBF887-43EC-4419-8862-F1DD771E5951}" type="pres">
      <dgm:prSet presAssocID="{82C8B3AF-A864-4044-8882-95BC6AC0E7EF}" presName="rootComposite" presStyleCnt="0"/>
      <dgm:spPr/>
    </dgm:pt>
    <dgm:pt modelId="{5BCB1355-C8FE-4B32-BA91-5D1956041FD1}" type="pres">
      <dgm:prSet presAssocID="{82C8B3AF-A864-4044-8882-95BC6AC0E7EF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53FEEB-7919-4348-9536-D2AE7CE89857}" type="pres">
      <dgm:prSet presAssocID="{82C8B3AF-A864-4044-8882-95BC6AC0E7EF}" presName="rootConnector" presStyleLbl="node3" presStyleIdx="4" presStyleCnt="5"/>
      <dgm:spPr/>
      <dgm:t>
        <a:bodyPr/>
        <a:lstStyle/>
        <a:p>
          <a:endParaRPr lang="en-US"/>
        </a:p>
      </dgm:t>
    </dgm:pt>
    <dgm:pt modelId="{901E938F-B389-4DBC-80B8-FC7B37E8F98F}" type="pres">
      <dgm:prSet presAssocID="{82C8B3AF-A864-4044-8882-95BC6AC0E7EF}" presName="hierChild4" presStyleCnt="0"/>
      <dgm:spPr/>
    </dgm:pt>
    <dgm:pt modelId="{8F4E005F-8513-40BD-BE69-DAE303A066C5}" type="pres">
      <dgm:prSet presAssocID="{82C8B3AF-A864-4044-8882-95BC6AC0E7EF}" presName="hierChild5" presStyleCnt="0"/>
      <dgm:spPr/>
    </dgm:pt>
    <dgm:pt modelId="{5AF56810-4E25-4A72-A8FE-30D9ECED2E6D}" type="pres">
      <dgm:prSet presAssocID="{7D3B5089-BBA5-424D-9F37-5FFC6709000E}" presName="hierChild5" presStyleCnt="0"/>
      <dgm:spPr/>
    </dgm:pt>
    <dgm:pt modelId="{96421463-BBF8-4683-AA0C-8B9A6F30E46A}" type="pres">
      <dgm:prSet presAssocID="{80A0C173-D1DD-49C8-9388-B70562237958}" presName="Name64" presStyleLbl="parChTrans1D2" presStyleIdx="1" presStyleCnt="2"/>
      <dgm:spPr/>
      <dgm:t>
        <a:bodyPr/>
        <a:lstStyle/>
        <a:p>
          <a:endParaRPr lang="en-US"/>
        </a:p>
      </dgm:t>
    </dgm:pt>
    <dgm:pt modelId="{BFCE6E19-58A7-4DE3-A7AB-232E5CE98131}" type="pres">
      <dgm:prSet presAssocID="{80754015-1250-44B6-9425-87952625215D}" presName="hierRoot2" presStyleCnt="0">
        <dgm:presLayoutVars>
          <dgm:hierBranch val="init"/>
        </dgm:presLayoutVars>
      </dgm:prSet>
      <dgm:spPr/>
    </dgm:pt>
    <dgm:pt modelId="{35DC092F-B826-4EC4-9E2E-B87E8555F210}" type="pres">
      <dgm:prSet presAssocID="{80754015-1250-44B6-9425-87952625215D}" presName="rootComposite" presStyleCnt="0"/>
      <dgm:spPr/>
    </dgm:pt>
    <dgm:pt modelId="{F64C7837-B158-476B-A05D-D51AA4761288}" type="pres">
      <dgm:prSet presAssocID="{80754015-1250-44B6-9425-87952625215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58085-1E8D-4A3E-8B85-88B3691A4609}" type="pres">
      <dgm:prSet presAssocID="{80754015-1250-44B6-9425-87952625215D}" presName="rootConnector" presStyleLbl="node2" presStyleIdx="1" presStyleCnt="2"/>
      <dgm:spPr/>
      <dgm:t>
        <a:bodyPr/>
        <a:lstStyle/>
        <a:p>
          <a:endParaRPr lang="en-US"/>
        </a:p>
      </dgm:t>
    </dgm:pt>
    <dgm:pt modelId="{AF4B998A-85CE-4983-A472-F8A22EC85039}" type="pres">
      <dgm:prSet presAssocID="{80754015-1250-44B6-9425-87952625215D}" presName="hierChild4" presStyleCnt="0"/>
      <dgm:spPr/>
    </dgm:pt>
    <dgm:pt modelId="{5644C8D0-E29B-42D6-B70A-C7B40D0A62E5}" type="pres">
      <dgm:prSet presAssocID="{80754015-1250-44B6-9425-87952625215D}" presName="hierChild5" presStyleCnt="0"/>
      <dgm:spPr/>
    </dgm:pt>
    <dgm:pt modelId="{FA787A3F-3205-4CF6-992D-AC721E779395}" type="pres">
      <dgm:prSet presAssocID="{12319D86-A688-49C0-82AB-FF9D0704D3F9}" presName="hierChild3" presStyleCnt="0"/>
      <dgm:spPr/>
    </dgm:pt>
  </dgm:ptLst>
  <dgm:cxnLst>
    <dgm:cxn modelId="{EAB8B662-2BB7-4041-B50F-38BA6BC4A099}" type="presOf" srcId="{600683BB-5A70-45D7-8227-B95E2324A321}" destId="{AE90417E-4FD7-46F8-87DA-482FF575B20F}" srcOrd="0" destOrd="0" presId="urn:microsoft.com/office/officeart/2009/3/layout/HorizontalOrganizationChart"/>
    <dgm:cxn modelId="{695DB5AF-96F1-41ED-B80D-C8DE9537DF7B}" type="presOf" srcId="{82C8B3AF-A864-4044-8882-95BC6AC0E7EF}" destId="{1753FEEB-7919-4348-9536-D2AE7CE89857}" srcOrd="1" destOrd="0" presId="urn:microsoft.com/office/officeart/2009/3/layout/HorizontalOrganizationChart"/>
    <dgm:cxn modelId="{A468D31F-8993-47D2-938C-522A54E10E2E}" type="presOf" srcId="{A24DC9A2-61A2-48B1-8C1C-31FCE32B702E}" destId="{90E459C8-1CC4-480B-AF2D-3812D9B88E9D}" srcOrd="0" destOrd="0" presId="urn:microsoft.com/office/officeart/2009/3/layout/HorizontalOrganizationChart"/>
    <dgm:cxn modelId="{1935DD23-63B1-47E5-B7EE-E9B22BD67274}" type="presOf" srcId="{04631F3C-2532-4456-B442-F6C9090D27A6}" destId="{3776E65B-9C76-4C5B-BA2C-F193A62324FB}" srcOrd="1" destOrd="0" presId="urn:microsoft.com/office/officeart/2009/3/layout/HorizontalOrganizationChart"/>
    <dgm:cxn modelId="{E6BE79BB-294A-44AC-9AD3-C196831E40F0}" srcId="{7D3B5089-BBA5-424D-9F37-5FFC6709000E}" destId="{A96F63F0-DE83-4BF6-BAA4-490D7A84F7CE}" srcOrd="1" destOrd="0" parTransId="{50355037-C3BE-42FF-B777-F3FE0678C3C9}" sibTransId="{1F92A2F5-29B6-435C-BB70-636824A35EA1}"/>
    <dgm:cxn modelId="{BCC43C0F-51E6-4D8B-A2C1-E8C9292B80B6}" type="presOf" srcId="{80A0C173-D1DD-49C8-9388-B70562237958}" destId="{96421463-BBF8-4683-AA0C-8B9A6F30E46A}" srcOrd="0" destOrd="0" presId="urn:microsoft.com/office/officeart/2009/3/layout/HorizontalOrganizationChart"/>
    <dgm:cxn modelId="{4143A014-6ADF-40F5-A20B-3439171C62C9}" type="presOf" srcId="{50355037-C3BE-42FF-B777-F3FE0678C3C9}" destId="{CE069C6A-CE8A-4164-AE8C-ABBDB7169622}" srcOrd="0" destOrd="0" presId="urn:microsoft.com/office/officeart/2009/3/layout/HorizontalOrganizationChart"/>
    <dgm:cxn modelId="{B01E5B46-0925-4FF7-8684-2E72FBCB449D}" srcId="{12319D86-A688-49C0-82AB-FF9D0704D3F9}" destId="{80754015-1250-44B6-9425-87952625215D}" srcOrd="1" destOrd="0" parTransId="{80A0C173-D1DD-49C8-9388-B70562237958}" sibTransId="{D15DBF05-5A68-4BE3-9D28-806B79286838}"/>
    <dgm:cxn modelId="{AFEFCD53-FB1E-4BA3-BBE6-73803C40CD9B}" type="presOf" srcId="{192816FA-6948-401E-AAB9-CB5617EDB554}" destId="{07EB9B12-1E5E-4EDE-A6B9-C2CE1075DE2E}" srcOrd="0" destOrd="0" presId="urn:microsoft.com/office/officeart/2009/3/layout/HorizontalOrganizationChart"/>
    <dgm:cxn modelId="{12BA7B8A-0347-4C5C-AFCF-4B78AE05A563}" srcId="{7D3B5089-BBA5-424D-9F37-5FFC6709000E}" destId="{44DE376F-A58C-4CCC-A8E4-63214CB2FE75}" srcOrd="0" destOrd="0" parTransId="{192816FA-6948-401E-AAB9-CB5617EDB554}" sibTransId="{E17280FA-455A-434E-BCB5-A09E41EF6675}"/>
    <dgm:cxn modelId="{2141E9BC-8610-4969-A275-0BEAE10FF2DD}" type="presOf" srcId="{7D3B5089-BBA5-424D-9F37-5FFC6709000E}" destId="{40A84615-570F-4599-BE00-E9E2CB9539B6}" srcOrd="0" destOrd="0" presId="urn:microsoft.com/office/officeart/2009/3/layout/HorizontalOrganizationChart"/>
    <dgm:cxn modelId="{8787BD0D-24CA-4EF3-8C22-816DF8BD3D0E}" type="presOf" srcId="{7D3B5089-BBA5-424D-9F37-5FFC6709000E}" destId="{385DF571-E086-4B4D-97D7-09118896C7C1}" srcOrd="1" destOrd="0" presId="urn:microsoft.com/office/officeart/2009/3/layout/HorizontalOrganizationChart"/>
    <dgm:cxn modelId="{885B87FB-D5DC-47E0-973B-E2E34D54AE6B}" srcId="{7D3B5089-BBA5-424D-9F37-5FFC6709000E}" destId="{A24DC9A2-61A2-48B1-8C1C-31FCE32B702E}" srcOrd="3" destOrd="0" parTransId="{9A42D318-903A-454F-ABAE-F4956F34D082}" sibTransId="{38E3DD53-544B-43EC-80F6-DF82B3C5F536}"/>
    <dgm:cxn modelId="{C608B223-54F0-469B-9EA6-DE9A69CC83DD}" type="presOf" srcId="{7373E333-655F-44C6-8A9C-4BAFD4B2C204}" destId="{3F155D08-7E61-434D-992D-5C426AA71022}" srcOrd="0" destOrd="0" presId="urn:microsoft.com/office/officeart/2009/3/layout/HorizontalOrganizationChart"/>
    <dgm:cxn modelId="{70B8DB08-2C28-4E23-8B8D-4DF796AF70C6}" type="presOf" srcId="{9A42D318-903A-454F-ABAE-F4956F34D082}" destId="{C881EB56-79B5-46E0-8FEE-E857A23F14BD}" srcOrd="0" destOrd="0" presId="urn:microsoft.com/office/officeart/2009/3/layout/HorizontalOrganizationChart"/>
    <dgm:cxn modelId="{B021DAAA-852F-4A43-8D23-AFE68F43C8CE}" type="presOf" srcId="{44DE376F-A58C-4CCC-A8E4-63214CB2FE75}" destId="{66C9BC40-9135-4230-BB35-26A3BEBBEFCF}" srcOrd="1" destOrd="0" presId="urn:microsoft.com/office/officeart/2009/3/layout/HorizontalOrganizationChart"/>
    <dgm:cxn modelId="{AF1BB88B-AE43-494D-8C77-C05789AB651A}" type="presOf" srcId="{80754015-1250-44B6-9425-87952625215D}" destId="{F64C7837-B158-476B-A05D-D51AA4761288}" srcOrd="0" destOrd="0" presId="urn:microsoft.com/office/officeart/2009/3/layout/HorizontalOrganizationChart"/>
    <dgm:cxn modelId="{813FDF9A-C4EA-41AB-91E7-37806ABE51A4}" srcId="{12319D86-A688-49C0-82AB-FF9D0704D3F9}" destId="{7D3B5089-BBA5-424D-9F37-5FFC6709000E}" srcOrd="0" destOrd="0" parTransId="{7373E333-655F-44C6-8A9C-4BAFD4B2C204}" sibTransId="{DAFFB300-CE9A-4FE3-BBEB-0FDB4DD27FB9}"/>
    <dgm:cxn modelId="{0412015D-EA1F-47FD-B0B3-39F48123BF36}" type="presOf" srcId="{C15974CF-6C27-4633-AB9F-BC3D96F2893D}" destId="{5295D1B6-8FB2-459A-BF98-7CC18BDE23B9}" srcOrd="0" destOrd="0" presId="urn:microsoft.com/office/officeart/2009/3/layout/HorizontalOrganizationChart"/>
    <dgm:cxn modelId="{DEA15E87-0425-4420-BCAC-C1E4C5D3C6B8}" type="presOf" srcId="{AF9B14EA-0CDB-45B1-B4C4-3A2CC98A1486}" destId="{C1F40A22-B2F0-4F34-AA78-9E0A7A23B797}" srcOrd="0" destOrd="0" presId="urn:microsoft.com/office/officeart/2009/3/layout/HorizontalOrganizationChart"/>
    <dgm:cxn modelId="{A90ADB95-51D8-4BFD-ADD3-9843224E6EFD}" type="presOf" srcId="{04631F3C-2532-4456-B442-F6C9090D27A6}" destId="{6B898EB6-FB4B-4A4A-A20B-B76215A75D61}" srcOrd="0" destOrd="0" presId="urn:microsoft.com/office/officeart/2009/3/layout/HorizontalOrganizationChart"/>
    <dgm:cxn modelId="{343ADE03-2101-48CF-86A5-C606FD4640D3}" type="presOf" srcId="{A96F63F0-DE83-4BF6-BAA4-490D7A84F7CE}" destId="{0F92781B-EDCB-40EF-8458-F57AA9413162}" srcOrd="0" destOrd="0" presId="urn:microsoft.com/office/officeart/2009/3/layout/HorizontalOrganizationChart"/>
    <dgm:cxn modelId="{4CB53C00-45DE-4BC9-A15D-523F17A90552}" srcId="{7D3B5089-BBA5-424D-9F37-5FFC6709000E}" destId="{04631F3C-2532-4456-B442-F6C9090D27A6}" srcOrd="2" destOrd="0" parTransId="{C15974CF-6C27-4633-AB9F-BC3D96F2893D}" sibTransId="{91497834-558D-4DDA-BA41-63FE03330C77}"/>
    <dgm:cxn modelId="{2869C000-E50D-42D1-8879-D43E0D703B73}" type="presOf" srcId="{80754015-1250-44B6-9425-87952625215D}" destId="{6CC58085-1E8D-4A3E-8B85-88B3691A4609}" srcOrd="1" destOrd="0" presId="urn:microsoft.com/office/officeart/2009/3/layout/HorizontalOrganizationChart"/>
    <dgm:cxn modelId="{5BA1EFFD-BBF0-432D-9754-AA9898048590}" type="presOf" srcId="{12319D86-A688-49C0-82AB-FF9D0704D3F9}" destId="{BDEF1498-8C6B-4349-B1B6-44B1A398325C}" srcOrd="0" destOrd="0" presId="urn:microsoft.com/office/officeart/2009/3/layout/HorizontalOrganizationChart"/>
    <dgm:cxn modelId="{E8800DE8-B727-41F4-9261-348423E65881}" srcId="{AF9B14EA-0CDB-45B1-B4C4-3A2CC98A1486}" destId="{12319D86-A688-49C0-82AB-FF9D0704D3F9}" srcOrd="0" destOrd="0" parTransId="{254E74F3-16DE-483C-9C47-FDF241F4C48F}" sibTransId="{C9259A22-FB17-4C24-B604-2B09C43BCA19}"/>
    <dgm:cxn modelId="{3D59AB2D-FE5B-42D4-B513-026D5FD85EC3}" type="presOf" srcId="{A24DC9A2-61A2-48B1-8C1C-31FCE32B702E}" destId="{F5FF1794-063B-4358-BB1D-F9E93F6537A4}" srcOrd="1" destOrd="0" presId="urn:microsoft.com/office/officeart/2009/3/layout/HorizontalOrganizationChart"/>
    <dgm:cxn modelId="{8368844B-FEA4-4B5C-AD68-C0AEB3893994}" type="presOf" srcId="{A96F63F0-DE83-4BF6-BAA4-490D7A84F7CE}" destId="{C098EBF4-BF21-420E-9367-64BCD7E9B9DC}" srcOrd="1" destOrd="0" presId="urn:microsoft.com/office/officeart/2009/3/layout/HorizontalOrganizationChart"/>
    <dgm:cxn modelId="{368A28D5-5046-4019-ABFB-AA3F984DF5F5}" type="presOf" srcId="{82C8B3AF-A864-4044-8882-95BC6AC0E7EF}" destId="{5BCB1355-C8FE-4B32-BA91-5D1956041FD1}" srcOrd="0" destOrd="0" presId="urn:microsoft.com/office/officeart/2009/3/layout/HorizontalOrganizationChart"/>
    <dgm:cxn modelId="{DFF7C5CB-D925-4942-9B38-C7079EAA6A41}" srcId="{7D3B5089-BBA5-424D-9F37-5FFC6709000E}" destId="{82C8B3AF-A864-4044-8882-95BC6AC0E7EF}" srcOrd="4" destOrd="0" parTransId="{600683BB-5A70-45D7-8227-B95E2324A321}" sibTransId="{BA2988DA-3040-4D35-B1D4-C935511605BE}"/>
    <dgm:cxn modelId="{9C56F205-788B-4E5C-AEA9-DF0F53FD325C}" type="presOf" srcId="{12319D86-A688-49C0-82AB-FF9D0704D3F9}" destId="{126A64BC-202C-465B-BF13-C72229194B59}" srcOrd="1" destOrd="0" presId="urn:microsoft.com/office/officeart/2009/3/layout/HorizontalOrganizationChart"/>
    <dgm:cxn modelId="{D2BB922F-81FC-462C-895D-050C45467B34}" type="presOf" srcId="{44DE376F-A58C-4CCC-A8E4-63214CB2FE75}" destId="{0416BF2B-5CCB-4F27-8C6A-85A726168E8D}" srcOrd="0" destOrd="0" presId="urn:microsoft.com/office/officeart/2009/3/layout/HorizontalOrganizationChart"/>
    <dgm:cxn modelId="{0E7FCD05-AFB2-499F-96A6-1C86AE364A7F}" type="presParOf" srcId="{C1F40A22-B2F0-4F34-AA78-9E0A7A23B797}" destId="{8419B689-BC8E-41DA-B8A2-ED307FADA0BA}" srcOrd="0" destOrd="0" presId="urn:microsoft.com/office/officeart/2009/3/layout/HorizontalOrganizationChart"/>
    <dgm:cxn modelId="{78B17243-97DA-4EAD-A6F0-DEDB7D11FD97}" type="presParOf" srcId="{8419B689-BC8E-41DA-B8A2-ED307FADA0BA}" destId="{AE9963CF-1803-4F64-BFF3-23404099D655}" srcOrd="0" destOrd="0" presId="urn:microsoft.com/office/officeart/2009/3/layout/HorizontalOrganizationChart"/>
    <dgm:cxn modelId="{3DFC5F67-15A8-4D32-BEE4-2585BF222261}" type="presParOf" srcId="{AE9963CF-1803-4F64-BFF3-23404099D655}" destId="{BDEF1498-8C6B-4349-B1B6-44B1A398325C}" srcOrd="0" destOrd="0" presId="urn:microsoft.com/office/officeart/2009/3/layout/HorizontalOrganizationChart"/>
    <dgm:cxn modelId="{F853AD46-92C3-47F4-8DDA-ABB2C246B002}" type="presParOf" srcId="{AE9963CF-1803-4F64-BFF3-23404099D655}" destId="{126A64BC-202C-465B-BF13-C72229194B59}" srcOrd="1" destOrd="0" presId="urn:microsoft.com/office/officeart/2009/3/layout/HorizontalOrganizationChart"/>
    <dgm:cxn modelId="{F63231EF-6820-4660-A3C6-0512E035C673}" type="presParOf" srcId="{8419B689-BC8E-41DA-B8A2-ED307FADA0BA}" destId="{A31E264B-0EB7-4A6A-847E-949AA6F2FDCD}" srcOrd="1" destOrd="0" presId="urn:microsoft.com/office/officeart/2009/3/layout/HorizontalOrganizationChart"/>
    <dgm:cxn modelId="{8E88BBE0-EEE0-464B-8018-739F7A2FB083}" type="presParOf" srcId="{A31E264B-0EB7-4A6A-847E-949AA6F2FDCD}" destId="{3F155D08-7E61-434D-992D-5C426AA71022}" srcOrd="0" destOrd="0" presId="urn:microsoft.com/office/officeart/2009/3/layout/HorizontalOrganizationChart"/>
    <dgm:cxn modelId="{29ADFDD7-6497-4C0B-B25E-9A6FD7740A28}" type="presParOf" srcId="{A31E264B-0EB7-4A6A-847E-949AA6F2FDCD}" destId="{33185C36-27CE-4353-AF71-5B0CE9A4C61E}" srcOrd="1" destOrd="0" presId="urn:microsoft.com/office/officeart/2009/3/layout/HorizontalOrganizationChart"/>
    <dgm:cxn modelId="{66798822-C122-4452-8A46-B70D51AEC588}" type="presParOf" srcId="{33185C36-27CE-4353-AF71-5B0CE9A4C61E}" destId="{41D964CA-A594-4D66-B2C4-2265EC9D6890}" srcOrd="0" destOrd="0" presId="urn:microsoft.com/office/officeart/2009/3/layout/HorizontalOrganizationChart"/>
    <dgm:cxn modelId="{59CD13DB-B355-44D8-BD46-AFC89DC81BC1}" type="presParOf" srcId="{41D964CA-A594-4D66-B2C4-2265EC9D6890}" destId="{40A84615-570F-4599-BE00-E9E2CB9539B6}" srcOrd="0" destOrd="0" presId="urn:microsoft.com/office/officeart/2009/3/layout/HorizontalOrganizationChart"/>
    <dgm:cxn modelId="{04C2F433-74E6-4007-BF66-D312D2ACAD83}" type="presParOf" srcId="{41D964CA-A594-4D66-B2C4-2265EC9D6890}" destId="{385DF571-E086-4B4D-97D7-09118896C7C1}" srcOrd="1" destOrd="0" presId="urn:microsoft.com/office/officeart/2009/3/layout/HorizontalOrganizationChart"/>
    <dgm:cxn modelId="{414F9821-CC3D-4D3B-84A3-56F75279F22F}" type="presParOf" srcId="{33185C36-27CE-4353-AF71-5B0CE9A4C61E}" destId="{35ABA103-119E-41B4-A82F-A8C2C771D843}" srcOrd="1" destOrd="0" presId="urn:microsoft.com/office/officeart/2009/3/layout/HorizontalOrganizationChart"/>
    <dgm:cxn modelId="{8051179D-B10A-48CD-8886-B75E6F9516F3}" type="presParOf" srcId="{35ABA103-119E-41B4-A82F-A8C2C771D843}" destId="{07EB9B12-1E5E-4EDE-A6B9-C2CE1075DE2E}" srcOrd="0" destOrd="0" presId="urn:microsoft.com/office/officeart/2009/3/layout/HorizontalOrganizationChart"/>
    <dgm:cxn modelId="{75AF0CF4-A679-4E50-90A4-11B1593AA660}" type="presParOf" srcId="{35ABA103-119E-41B4-A82F-A8C2C771D843}" destId="{EB36B557-DCC0-4F8E-8F8D-E50AEE622CC6}" srcOrd="1" destOrd="0" presId="urn:microsoft.com/office/officeart/2009/3/layout/HorizontalOrganizationChart"/>
    <dgm:cxn modelId="{269A0407-BEFB-4372-AB96-126F4DA0BC3A}" type="presParOf" srcId="{EB36B557-DCC0-4F8E-8F8D-E50AEE622CC6}" destId="{E663CDAF-629B-4001-89F5-FF95281B200D}" srcOrd="0" destOrd="0" presId="urn:microsoft.com/office/officeart/2009/3/layout/HorizontalOrganizationChart"/>
    <dgm:cxn modelId="{765F4148-A308-40E5-9BCF-B13FEB4229D2}" type="presParOf" srcId="{E663CDAF-629B-4001-89F5-FF95281B200D}" destId="{0416BF2B-5CCB-4F27-8C6A-85A726168E8D}" srcOrd="0" destOrd="0" presId="urn:microsoft.com/office/officeart/2009/3/layout/HorizontalOrganizationChart"/>
    <dgm:cxn modelId="{149FAE71-F903-4D22-92F3-FAB0F3024BF8}" type="presParOf" srcId="{E663CDAF-629B-4001-89F5-FF95281B200D}" destId="{66C9BC40-9135-4230-BB35-26A3BEBBEFCF}" srcOrd="1" destOrd="0" presId="urn:microsoft.com/office/officeart/2009/3/layout/HorizontalOrganizationChart"/>
    <dgm:cxn modelId="{6E972D66-B8A2-413A-9D2D-4A867D5032E5}" type="presParOf" srcId="{EB36B557-DCC0-4F8E-8F8D-E50AEE622CC6}" destId="{1B901423-DFF7-4830-8B3F-88C41A3CF3C0}" srcOrd="1" destOrd="0" presId="urn:microsoft.com/office/officeart/2009/3/layout/HorizontalOrganizationChart"/>
    <dgm:cxn modelId="{9F8343AE-99C9-49D7-87AC-C0A87F65ABD9}" type="presParOf" srcId="{EB36B557-DCC0-4F8E-8F8D-E50AEE622CC6}" destId="{63A94BC1-B442-4446-AF80-C324623467B9}" srcOrd="2" destOrd="0" presId="urn:microsoft.com/office/officeart/2009/3/layout/HorizontalOrganizationChart"/>
    <dgm:cxn modelId="{47376F3D-5869-4CD3-ABCA-8C505C88B021}" type="presParOf" srcId="{35ABA103-119E-41B4-A82F-A8C2C771D843}" destId="{CE069C6A-CE8A-4164-AE8C-ABBDB7169622}" srcOrd="2" destOrd="0" presId="urn:microsoft.com/office/officeart/2009/3/layout/HorizontalOrganizationChart"/>
    <dgm:cxn modelId="{CD8475CD-8652-4689-A390-0C6DA2AD3312}" type="presParOf" srcId="{35ABA103-119E-41B4-A82F-A8C2C771D843}" destId="{0C8DF7B0-7056-476E-9E5D-42B43C602EEA}" srcOrd="3" destOrd="0" presId="urn:microsoft.com/office/officeart/2009/3/layout/HorizontalOrganizationChart"/>
    <dgm:cxn modelId="{5340447D-A358-46F6-8058-58BE68CFA5E5}" type="presParOf" srcId="{0C8DF7B0-7056-476E-9E5D-42B43C602EEA}" destId="{32D18623-B08F-462C-8D2E-7612F3157E7D}" srcOrd="0" destOrd="0" presId="urn:microsoft.com/office/officeart/2009/3/layout/HorizontalOrganizationChart"/>
    <dgm:cxn modelId="{A98506ED-E82A-4175-9F9E-E875BC75F803}" type="presParOf" srcId="{32D18623-B08F-462C-8D2E-7612F3157E7D}" destId="{0F92781B-EDCB-40EF-8458-F57AA9413162}" srcOrd="0" destOrd="0" presId="urn:microsoft.com/office/officeart/2009/3/layout/HorizontalOrganizationChart"/>
    <dgm:cxn modelId="{CFED77D0-6E27-48C2-9458-7A2FA5AE3AB7}" type="presParOf" srcId="{32D18623-B08F-462C-8D2E-7612F3157E7D}" destId="{C098EBF4-BF21-420E-9367-64BCD7E9B9DC}" srcOrd="1" destOrd="0" presId="urn:microsoft.com/office/officeart/2009/3/layout/HorizontalOrganizationChart"/>
    <dgm:cxn modelId="{F3A370CE-0582-44D2-91D3-0A694B5AA8C0}" type="presParOf" srcId="{0C8DF7B0-7056-476E-9E5D-42B43C602EEA}" destId="{5E6F5C5A-C76A-4684-AD9D-7AB8733BEFB1}" srcOrd="1" destOrd="0" presId="urn:microsoft.com/office/officeart/2009/3/layout/HorizontalOrganizationChart"/>
    <dgm:cxn modelId="{D1CB8DF9-1576-4403-87B5-A32ADE57FE0E}" type="presParOf" srcId="{0C8DF7B0-7056-476E-9E5D-42B43C602EEA}" destId="{5CAEA1CB-3487-4C0F-BECD-27E361C430EB}" srcOrd="2" destOrd="0" presId="urn:microsoft.com/office/officeart/2009/3/layout/HorizontalOrganizationChart"/>
    <dgm:cxn modelId="{F7E285C1-F722-4E69-B87E-855FB34042EF}" type="presParOf" srcId="{35ABA103-119E-41B4-A82F-A8C2C771D843}" destId="{5295D1B6-8FB2-459A-BF98-7CC18BDE23B9}" srcOrd="4" destOrd="0" presId="urn:microsoft.com/office/officeart/2009/3/layout/HorizontalOrganizationChart"/>
    <dgm:cxn modelId="{A1244D2D-5508-455C-9414-ADCA674C7695}" type="presParOf" srcId="{35ABA103-119E-41B4-A82F-A8C2C771D843}" destId="{10D19206-03DA-453E-A048-8902765600DF}" srcOrd="5" destOrd="0" presId="urn:microsoft.com/office/officeart/2009/3/layout/HorizontalOrganizationChart"/>
    <dgm:cxn modelId="{EF7CF619-B887-47F8-B079-266AFDA3B99C}" type="presParOf" srcId="{10D19206-03DA-453E-A048-8902765600DF}" destId="{BFCC0949-D727-4D06-B710-BCF1B493B458}" srcOrd="0" destOrd="0" presId="urn:microsoft.com/office/officeart/2009/3/layout/HorizontalOrganizationChart"/>
    <dgm:cxn modelId="{815A87C3-59A8-41E3-86F3-CD4604361D92}" type="presParOf" srcId="{BFCC0949-D727-4D06-B710-BCF1B493B458}" destId="{6B898EB6-FB4B-4A4A-A20B-B76215A75D61}" srcOrd="0" destOrd="0" presId="urn:microsoft.com/office/officeart/2009/3/layout/HorizontalOrganizationChart"/>
    <dgm:cxn modelId="{5A240CBC-957B-41C8-964F-D8C4FD399C11}" type="presParOf" srcId="{BFCC0949-D727-4D06-B710-BCF1B493B458}" destId="{3776E65B-9C76-4C5B-BA2C-F193A62324FB}" srcOrd="1" destOrd="0" presId="urn:microsoft.com/office/officeart/2009/3/layout/HorizontalOrganizationChart"/>
    <dgm:cxn modelId="{9574CB0A-BAAD-422A-8BC8-F468EC369D15}" type="presParOf" srcId="{10D19206-03DA-453E-A048-8902765600DF}" destId="{F168E53F-8329-41EF-9875-76BED2E951A7}" srcOrd="1" destOrd="0" presId="urn:microsoft.com/office/officeart/2009/3/layout/HorizontalOrganizationChart"/>
    <dgm:cxn modelId="{876F310A-102C-49A2-BD18-7225521BF850}" type="presParOf" srcId="{10D19206-03DA-453E-A048-8902765600DF}" destId="{3FEB18B9-20B4-45EB-8869-53453CD6D327}" srcOrd="2" destOrd="0" presId="urn:microsoft.com/office/officeart/2009/3/layout/HorizontalOrganizationChart"/>
    <dgm:cxn modelId="{9344E3A8-9D1A-4D99-A609-4AA8549CA37D}" type="presParOf" srcId="{35ABA103-119E-41B4-A82F-A8C2C771D843}" destId="{C881EB56-79B5-46E0-8FEE-E857A23F14BD}" srcOrd="6" destOrd="0" presId="urn:microsoft.com/office/officeart/2009/3/layout/HorizontalOrganizationChart"/>
    <dgm:cxn modelId="{5C00F831-F857-4AA2-AE96-9231A5684A6C}" type="presParOf" srcId="{35ABA103-119E-41B4-A82F-A8C2C771D843}" destId="{77CFBB3A-3E42-4B6A-AEC8-18694FEF959B}" srcOrd="7" destOrd="0" presId="urn:microsoft.com/office/officeart/2009/3/layout/HorizontalOrganizationChart"/>
    <dgm:cxn modelId="{D9B73D3A-18D9-49A3-923E-C22462C45CEE}" type="presParOf" srcId="{77CFBB3A-3E42-4B6A-AEC8-18694FEF959B}" destId="{52587682-FC7B-49A0-BF2D-4E61D746D95B}" srcOrd="0" destOrd="0" presId="urn:microsoft.com/office/officeart/2009/3/layout/HorizontalOrganizationChart"/>
    <dgm:cxn modelId="{51A84529-C9C3-401D-BADF-E00E992D6FD8}" type="presParOf" srcId="{52587682-FC7B-49A0-BF2D-4E61D746D95B}" destId="{90E459C8-1CC4-480B-AF2D-3812D9B88E9D}" srcOrd="0" destOrd="0" presId="urn:microsoft.com/office/officeart/2009/3/layout/HorizontalOrganizationChart"/>
    <dgm:cxn modelId="{1A58A6D9-B555-4C3F-816A-7440AFDF22B1}" type="presParOf" srcId="{52587682-FC7B-49A0-BF2D-4E61D746D95B}" destId="{F5FF1794-063B-4358-BB1D-F9E93F6537A4}" srcOrd="1" destOrd="0" presId="urn:microsoft.com/office/officeart/2009/3/layout/HorizontalOrganizationChart"/>
    <dgm:cxn modelId="{6EDE8884-9733-4306-B516-728CBF193E6D}" type="presParOf" srcId="{77CFBB3A-3E42-4B6A-AEC8-18694FEF959B}" destId="{4FF15ECF-B5EB-40DF-B425-F5C931C65A90}" srcOrd="1" destOrd="0" presId="urn:microsoft.com/office/officeart/2009/3/layout/HorizontalOrganizationChart"/>
    <dgm:cxn modelId="{F22B4A48-FCBB-49E2-9A85-7EFA055C313C}" type="presParOf" srcId="{77CFBB3A-3E42-4B6A-AEC8-18694FEF959B}" destId="{49A83290-0B45-49D6-9678-60E82BA40CFF}" srcOrd="2" destOrd="0" presId="urn:microsoft.com/office/officeart/2009/3/layout/HorizontalOrganizationChart"/>
    <dgm:cxn modelId="{2C393E74-B72A-4F7C-A3A8-22F564D987D9}" type="presParOf" srcId="{35ABA103-119E-41B4-A82F-A8C2C771D843}" destId="{AE90417E-4FD7-46F8-87DA-482FF575B20F}" srcOrd="8" destOrd="0" presId="urn:microsoft.com/office/officeart/2009/3/layout/HorizontalOrganizationChart"/>
    <dgm:cxn modelId="{626AC7D4-EDAB-4204-B882-2217FBE70E43}" type="presParOf" srcId="{35ABA103-119E-41B4-A82F-A8C2C771D843}" destId="{A31E6457-0FC8-4CC8-AFED-FF7FA1A6C884}" srcOrd="9" destOrd="0" presId="urn:microsoft.com/office/officeart/2009/3/layout/HorizontalOrganizationChart"/>
    <dgm:cxn modelId="{80DA9BA4-2172-4FB8-A704-B2D0788385CA}" type="presParOf" srcId="{A31E6457-0FC8-4CC8-AFED-FF7FA1A6C884}" destId="{2DFBF887-43EC-4419-8862-F1DD771E5951}" srcOrd="0" destOrd="0" presId="urn:microsoft.com/office/officeart/2009/3/layout/HorizontalOrganizationChart"/>
    <dgm:cxn modelId="{D04648F9-50B9-4576-A701-40D6AB0D8954}" type="presParOf" srcId="{2DFBF887-43EC-4419-8862-F1DD771E5951}" destId="{5BCB1355-C8FE-4B32-BA91-5D1956041FD1}" srcOrd="0" destOrd="0" presId="urn:microsoft.com/office/officeart/2009/3/layout/HorizontalOrganizationChart"/>
    <dgm:cxn modelId="{221C1D93-0550-4556-B554-E3D0265ABFCD}" type="presParOf" srcId="{2DFBF887-43EC-4419-8862-F1DD771E5951}" destId="{1753FEEB-7919-4348-9536-D2AE7CE89857}" srcOrd="1" destOrd="0" presId="urn:microsoft.com/office/officeart/2009/3/layout/HorizontalOrganizationChart"/>
    <dgm:cxn modelId="{AEC27BC0-94C7-4ADC-9A24-07B261E6CE93}" type="presParOf" srcId="{A31E6457-0FC8-4CC8-AFED-FF7FA1A6C884}" destId="{901E938F-B389-4DBC-80B8-FC7B37E8F98F}" srcOrd="1" destOrd="0" presId="urn:microsoft.com/office/officeart/2009/3/layout/HorizontalOrganizationChart"/>
    <dgm:cxn modelId="{005357ED-58F7-4443-AF39-D7BE9532E071}" type="presParOf" srcId="{A31E6457-0FC8-4CC8-AFED-FF7FA1A6C884}" destId="{8F4E005F-8513-40BD-BE69-DAE303A066C5}" srcOrd="2" destOrd="0" presId="urn:microsoft.com/office/officeart/2009/3/layout/HorizontalOrganizationChart"/>
    <dgm:cxn modelId="{150B566E-E5DF-4B74-8045-6C91CFC1BEFF}" type="presParOf" srcId="{33185C36-27CE-4353-AF71-5B0CE9A4C61E}" destId="{5AF56810-4E25-4A72-A8FE-30D9ECED2E6D}" srcOrd="2" destOrd="0" presId="urn:microsoft.com/office/officeart/2009/3/layout/HorizontalOrganizationChart"/>
    <dgm:cxn modelId="{F4A54A9C-E22E-4719-AFBB-E0D60F4FE41A}" type="presParOf" srcId="{A31E264B-0EB7-4A6A-847E-949AA6F2FDCD}" destId="{96421463-BBF8-4683-AA0C-8B9A6F30E46A}" srcOrd="2" destOrd="0" presId="urn:microsoft.com/office/officeart/2009/3/layout/HorizontalOrganizationChart"/>
    <dgm:cxn modelId="{36B05AD0-D62F-452F-BA35-AE1CAD8FB9E6}" type="presParOf" srcId="{A31E264B-0EB7-4A6A-847E-949AA6F2FDCD}" destId="{BFCE6E19-58A7-4DE3-A7AB-232E5CE98131}" srcOrd="3" destOrd="0" presId="urn:microsoft.com/office/officeart/2009/3/layout/HorizontalOrganizationChart"/>
    <dgm:cxn modelId="{0337FBE7-58F1-4611-B875-531C379BDA7A}" type="presParOf" srcId="{BFCE6E19-58A7-4DE3-A7AB-232E5CE98131}" destId="{35DC092F-B826-4EC4-9E2E-B87E8555F210}" srcOrd="0" destOrd="0" presId="urn:microsoft.com/office/officeart/2009/3/layout/HorizontalOrganizationChart"/>
    <dgm:cxn modelId="{71995D7F-DD62-4BDD-9A26-9D96B8D7EE29}" type="presParOf" srcId="{35DC092F-B826-4EC4-9E2E-B87E8555F210}" destId="{F64C7837-B158-476B-A05D-D51AA4761288}" srcOrd="0" destOrd="0" presId="urn:microsoft.com/office/officeart/2009/3/layout/HorizontalOrganizationChart"/>
    <dgm:cxn modelId="{446B31B5-ED97-48B4-A54A-34D07D70629C}" type="presParOf" srcId="{35DC092F-B826-4EC4-9E2E-B87E8555F210}" destId="{6CC58085-1E8D-4A3E-8B85-88B3691A4609}" srcOrd="1" destOrd="0" presId="urn:microsoft.com/office/officeart/2009/3/layout/HorizontalOrganizationChart"/>
    <dgm:cxn modelId="{D9375DDF-8E96-4966-9E7B-98E822044086}" type="presParOf" srcId="{BFCE6E19-58A7-4DE3-A7AB-232E5CE98131}" destId="{AF4B998A-85CE-4983-A472-F8A22EC85039}" srcOrd="1" destOrd="0" presId="urn:microsoft.com/office/officeart/2009/3/layout/HorizontalOrganizationChart"/>
    <dgm:cxn modelId="{7C22B9AD-5E61-4744-A325-375C96573579}" type="presParOf" srcId="{BFCE6E19-58A7-4DE3-A7AB-232E5CE98131}" destId="{5644C8D0-E29B-42D6-B70A-C7B40D0A62E5}" srcOrd="2" destOrd="0" presId="urn:microsoft.com/office/officeart/2009/3/layout/HorizontalOrganizationChart"/>
    <dgm:cxn modelId="{7DEBF550-826C-44DD-A83D-E1BD192B2676}" type="presParOf" srcId="{8419B689-BC8E-41DA-B8A2-ED307FADA0BA}" destId="{FA787A3F-3205-4CF6-992D-AC721E7793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21463-BBF8-4683-AA0C-8B9A6F30E46A}">
      <dsp:nvSpPr>
        <dsp:cNvPr id="0" name=""/>
        <dsp:cNvSpPr/>
      </dsp:nvSpPr>
      <dsp:spPr>
        <a:xfrm>
          <a:off x="2490035" y="3133723"/>
          <a:ext cx="497335" cy="534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667" y="0"/>
              </a:lnTo>
              <a:lnTo>
                <a:pt x="248667" y="534635"/>
              </a:lnTo>
              <a:lnTo>
                <a:pt x="497335" y="5346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0417E-4FD7-46F8-87DA-482FF575B20F}">
      <dsp:nvSpPr>
        <dsp:cNvPr id="0" name=""/>
        <dsp:cNvSpPr/>
      </dsp:nvSpPr>
      <dsp:spPr>
        <a:xfrm>
          <a:off x="5474049" y="2599087"/>
          <a:ext cx="497335" cy="2138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667" y="0"/>
              </a:lnTo>
              <a:lnTo>
                <a:pt x="248667" y="2138543"/>
              </a:lnTo>
              <a:lnTo>
                <a:pt x="497335" y="213854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1EB56-79B5-46E0-8FEE-E857A23F14BD}">
      <dsp:nvSpPr>
        <dsp:cNvPr id="0" name=""/>
        <dsp:cNvSpPr/>
      </dsp:nvSpPr>
      <dsp:spPr>
        <a:xfrm>
          <a:off x="5474049" y="2599087"/>
          <a:ext cx="497335" cy="1069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8667" y="0"/>
              </a:lnTo>
              <a:lnTo>
                <a:pt x="248667" y="1069271"/>
              </a:lnTo>
              <a:lnTo>
                <a:pt x="497335" y="106927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5D1B6-8FB2-459A-BF98-7CC18BDE23B9}">
      <dsp:nvSpPr>
        <dsp:cNvPr id="0" name=""/>
        <dsp:cNvSpPr/>
      </dsp:nvSpPr>
      <dsp:spPr>
        <a:xfrm>
          <a:off x="5474049" y="2553367"/>
          <a:ext cx="497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7335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69C6A-CE8A-4164-AE8C-ABBDB7169622}">
      <dsp:nvSpPr>
        <dsp:cNvPr id="0" name=""/>
        <dsp:cNvSpPr/>
      </dsp:nvSpPr>
      <dsp:spPr>
        <a:xfrm>
          <a:off x="5474049" y="1529815"/>
          <a:ext cx="497335" cy="1069271"/>
        </a:xfrm>
        <a:custGeom>
          <a:avLst/>
          <a:gdLst/>
          <a:ahLst/>
          <a:cxnLst/>
          <a:rect l="0" t="0" r="0" b="0"/>
          <a:pathLst>
            <a:path>
              <a:moveTo>
                <a:pt x="0" y="1069271"/>
              </a:moveTo>
              <a:lnTo>
                <a:pt x="248667" y="1069271"/>
              </a:lnTo>
              <a:lnTo>
                <a:pt x="248667" y="0"/>
              </a:lnTo>
              <a:lnTo>
                <a:pt x="49733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B9B12-1E5E-4EDE-A6B9-C2CE1075DE2E}">
      <dsp:nvSpPr>
        <dsp:cNvPr id="0" name=""/>
        <dsp:cNvSpPr/>
      </dsp:nvSpPr>
      <dsp:spPr>
        <a:xfrm>
          <a:off x="5474049" y="460544"/>
          <a:ext cx="497335" cy="2138543"/>
        </a:xfrm>
        <a:custGeom>
          <a:avLst/>
          <a:gdLst/>
          <a:ahLst/>
          <a:cxnLst/>
          <a:rect l="0" t="0" r="0" b="0"/>
          <a:pathLst>
            <a:path>
              <a:moveTo>
                <a:pt x="0" y="2138543"/>
              </a:moveTo>
              <a:lnTo>
                <a:pt x="248667" y="2138543"/>
              </a:lnTo>
              <a:lnTo>
                <a:pt x="248667" y="0"/>
              </a:lnTo>
              <a:lnTo>
                <a:pt x="497335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55D08-7E61-434D-992D-5C426AA71022}">
      <dsp:nvSpPr>
        <dsp:cNvPr id="0" name=""/>
        <dsp:cNvSpPr/>
      </dsp:nvSpPr>
      <dsp:spPr>
        <a:xfrm>
          <a:off x="2490035" y="2599087"/>
          <a:ext cx="497335" cy="534635"/>
        </a:xfrm>
        <a:custGeom>
          <a:avLst/>
          <a:gdLst/>
          <a:ahLst/>
          <a:cxnLst/>
          <a:rect l="0" t="0" r="0" b="0"/>
          <a:pathLst>
            <a:path>
              <a:moveTo>
                <a:pt x="0" y="534635"/>
              </a:moveTo>
              <a:lnTo>
                <a:pt x="248667" y="534635"/>
              </a:lnTo>
              <a:lnTo>
                <a:pt x="248667" y="0"/>
              </a:lnTo>
              <a:lnTo>
                <a:pt x="49733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F1498-8C6B-4349-B1B6-44B1A398325C}">
      <dsp:nvSpPr>
        <dsp:cNvPr id="0" name=""/>
        <dsp:cNvSpPr/>
      </dsp:nvSpPr>
      <dsp:spPr>
        <a:xfrm>
          <a:off x="3356" y="2754504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Immunodeficency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dis.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6" y="2754504"/>
        <a:ext cx="2486678" cy="758436"/>
      </dsp:txXfrm>
    </dsp:sp>
    <dsp:sp modelId="{40A84615-570F-4599-BE00-E9E2CB9539B6}">
      <dsp:nvSpPr>
        <dsp:cNvPr id="0" name=""/>
        <dsp:cNvSpPr/>
      </dsp:nvSpPr>
      <dsp:spPr>
        <a:xfrm>
          <a:off x="2987370" y="2219869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Primary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7370" y="2219869"/>
        <a:ext cx="2486678" cy="758436"/>
      </dsp:txXfrm>
    </dsp:sp>
    <dsp:sp modelId="{0416BF2B-5CCB-4F27-8C6A-85A726168E8D}">
      <dsp:nvSpPr>
        <dsp:cNvPr id="0" name=""/>
        <dsp:cNvSpPr/>
      </dsp:nvSpPr>
      <dsp:spPr>
        <a:xfrm>
          <a:off x="5971384" y="81325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Humeral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1384" y="81325"/>
        <a:ext cx="2486678" cy="758436"/>
      </dsp:txXfrm>
    </dsp:sp>
    <dsp:sp modelId="{0F92781B-EDCB-40EF-8458-F57AA9413162}">
      <dsp:nvSpPr>
        <dsp:cNvPr id="0" name=""/>
        <dsp:cNvSpPr/>
      </dsp:nvSpPr>
      <dsp:spPr>
        <a:xfrm>
          <a:off x="5971384" y="1150597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Cellular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1384" y="1150597"/>
        <a:ext cx="2486678" cy="758436"/>
      </dsp:txXfrm>
    </dsp:sp>
    <dsp:sp modelId="{6B898EB6-FB4B-4A4A-A20B-B76215A75D61}">
      <dsp:nvSpPr>
        <dsp:cNvPr id="0" name=""/>
        <dsp:cNvSpPr/>
      </dsp:nvSpPr>
      <dsp:spPr>
        <a:xfrm>
          <a:off x="5971384" y="2219869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Combined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1384" y="2219869"/>
        <a:ext cx="2486678" cy="758436"/>
      </dsp:txXfrm>
    </dsp:sp>
    <dsp:sp modelId="{90E459C8-1CC4-480B-AF2D-3812D9B88E9D}">
      <dsp:nvSpPr>
        <dsp:cNvPr id="0" name=""/>
        <dsp:cNvSpPr/>
      </dsp:nvSpPr>
      <dsp:spPr>
        <a:xfrm>
          <a:off x="5971384" y="3289140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Complement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1384" y="3289140"/>
        <a:ext cx="2486678" cy="758436"/>
      </dsp:txXfrm>
    </dsp:sp>
    <dsp:sp modelId="{5BCB1355-C8FE-4B32-BA91-5D1956041FD1}">
      <dsp:nvSpPr>
        <dsp:cNvPr id="0" name=""/>
        <dsp:cNvSpPr/>
      </dsp:nvSpPr>
      <dsp:spPr>
        <a:xfrm>
          <a:off x="5971384" y="4358412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Phagocytes 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1384" y="4358412"/>
        <a:ext cx="2486678" cy="758436"/>
      </dsp:txXfrm>
    </dsp:sp>
    <dsp:sp modelId="{F64C7837-B158-476B-A05D-D51AA4761288}">
      <dsp:nvSpPr>
        <dsp:cNvPr id="0" name=""/>
        <dsp:cNvSpPr/>
      </dsp:nvSpPr>
      <dsp:spPr>
        <a:xfrm>
          <a:off x="2987370" y="3289140"/>
          <a:ext cx="2486678" cy="7584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secondary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7370" y="3289140"/>
        <a:ext cx="2486678" cy="758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77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2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4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0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8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4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8EC520-EE54-4FB0-90DC-95E0CE497BF1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B51595-0F89-4E61-B27E-39F344AD441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25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Immunodeficiency</a:t>
            </a:r>
            <a:br>
              <a:rPr lang="en-US" dirty="0" smtClean="0"/>
            </a:br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5069541"/>
            <a:ext cx="10055629" cy="529080"/>
          </a:xfrm>
        </p:spPr>
        <p:txBody>
          <a:bodyPr/>
          <a:lstStyle/>
          <a:p>
            <a:r>
              <a:rPr lang="en-US" cap="none" dirty="0" smtClean="0"/>
              <a:t>Dr. </a:t>
            </a:r>
            <a:r>
              <a:rPr lang="en-US" cap="none" dirty="0" err="1" smtClean="0"/>
              <a:t>wasan</a:t>
            </a:r>
            <a:r>
              <a:rPr lang="en-US" cap="none" dirty="0" smtClean="0"/>
              <a:t> </a:t>
            </a:r>
            <a:r>
              <a:rPr lang="en-US" cap="none" dirty="0" err="1" smtClean="0"/>
              <a:t>Abd</a:t>
            </a:r>
            <a:r>
              <a:rPr lang="en-US" cap="none" dirty="0" smtClean="0"/>
              <a:t> </a:t>
            </a:r>
            <a:r>
              <a:rPr lang="en-US" cap="none" dirty="0" err="1" smtClean="0"/>
              <a:t>Alameer</a:t>
            </a:r>
            <a:r>
              <a:rPr lang="en-US" cap="none" dirty="0" smtClean="0"/>
              <a:t>							2017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3111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6564" y="476139"/>
            <a:ext cx="89121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Cellular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immunodeficiency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Thymic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aplasia (</a:t>
            </a:r>
            <a:r>
              <a:rPr 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Digeorge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syndrome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Deletion of 22q11 causing defective development of pharyngeal pouches 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Thymus and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parathyroids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fail to develop properly.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clinical presentation include neonatal tetany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(due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hypocalcaemia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hypoparathyroidism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abnormalities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heart and the large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vessles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facial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dysmorphism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mental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subnormality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frequent infection episodes 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 cells  while  B cells  have normal count but defective function,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5313" y="1081826"/>
            <a:ext cx="8468616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Chronic </a:t>
            </a:r>
            <a:r>
              <a:rPr lang="en-US" sz="3600" dirty="0" err="1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mucocutaneous</a:t>
            </a:r>
            <a:r>
              <a:rPr lang="en-US" sz="3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candidiasis</a:t>
            </a:r>
            <a:r>
              <a:rPr lang="en-US" sz="36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skin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mucous membranes of children are infected 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Candida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albicans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T- cell deficiency specifically for this organism.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T-cell and B-cell functions are normal.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1944" y="769135"/>
            <a:ext cx="87457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Combined immunodeficiency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combined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immunodeficiency disease (SCID)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of both B-cell and T-cell function.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Recurrent infections with bacteria, viruses, fungi and protozoa occurs in early infancy (3 months).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inherited disease due to defect in differentiation of an early stem cell.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0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294" y="1196789"/>
            <a:ext cx="10071847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are two types of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SCID inheritance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X-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linked disease characterize by defect in gamma chain of interleukin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autosomal SCID type is due to a defect in the Adenosine deaminase (ADA) or purine nucleoside phosphorylase (PNP) gene which results in accumulation of d ATP, d GTP which are toxic to the lymphoid stem cells.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416" y="621785"/>
            <a:ext cx="965252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Combined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immunodeficiency</a:t>
            </a:r>
          </a:p>
          <a:p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Wiskott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-Aldrich syndrome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(Immunodeficiency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thrombocytopenia and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eczema)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genetically transmitted disease, with a X-linked recessive pattern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mediated immune reaction are absent and antibody responses are defective.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WAS gene coding for actin protein which is critical in maintain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cytoskeleton structure.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Clinically, characterized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eczema, bleeding,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frequent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9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‪wiskott aldrich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4" y="1352034"/>
            <a:ext cx="6306671" cy="427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8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89" y="204787"/>
            <a:ext cx="10286999" cy="60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9402" y="862884"/>
            <a:ext cx="9556124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D. Complement 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Deficiencies</a:t>
            </a:r>
          </a:p>
          <a:p>
            <a:pPr>
              <a:lnSpc>
                <a:spcPct val="115000"/>
              </a:lnSpc>
            </a:pP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Early complement C1-C4 deficiency results in infection with encapsulated bacteria.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C3 deficiency</a:t>
            </a: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Susceptible to sepsis with pyogenic bacteria such as staphylococcus aureus.</a:t>
            </a: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C6,C7 or C8 especially prone to bacteremia with Neisseria 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5729" y="1358153"/>
            <a:ext cx="8969189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Hereditary angioedema </a:t>
            </a: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Autosomal dominant disease caused by C1 inhibitors deficiency.</a:t>
            </a: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C1 continue to act on C4 to generate C4a and subsequent C3a,C5a vasoactive components.</a:t>
            </a:r>
          </a:p>
          <a:p>
            <a:pPr marL="742950" lvl="1" indent="-28575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Laryngeal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oedema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can be fatal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1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45" y="588869"/>
            <a:ext cx="6670301" cy="501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6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5717" y="1136270"/>
            <a:ext cx="8328211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tabLst>
                <a:tab pos="457200" algn="l"/>
              </a:tabLst>
            </a:pP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Objectives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Defintion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classification of immunodeficiency diseases.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Types of primary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immunedeficiency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diseases.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Identify the most common immune deficiency disorders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tabLst>
                <a:tab pos="457200" algn="l"/>
              </a:tabLst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7486" y="681902"/>
            <a:ext cx="847246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Phagocyte deficiencies</a:t>
            </a:r>
          </a:p>
          <a:p>
            <a:endParaRPr lang="en-US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Chronic Granulomatous Disease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Defective bactericidal activity of the monocytes and neutrophils because no oxidative burst.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Deficient NADPH oxidase activity.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Clinically, pyogenic infections, especially with catalase positive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staphlococcus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aureus and Aspergillus.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cells and T-cells are normal 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99" y="995082"/>
            <a:ext cx="8444753" cy="407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immune </a:t>
            </a:r>
            <a:r>
              <a:rPr lang="en-US" sz="4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deficiency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800" dirty="0" smtClean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disorders generally develop later in life.</a:t>
            </a:r>
          </a:p>
          <a:p>
            <a:pPr marL="342900" marR="0" lvl="0" indent="-3429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more common than primary immunodeficiency disorders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SzPts val="1000"/>
              <a:tabLst>
                <a:tab pos="457200" algn="l"/>
              </a:tabLst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529" y="564776"/>
            <a:ext cx="887505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Immunodeficiency  caused by drugs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lnSpc>
                <a:spcPct val="115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Drugs causing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neutropinea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when neutrophil count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&lt;500ul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predispose to severe infections caused by pyogenic bacteria and enteric gram negative rods.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Cytotoxic drugs in cancer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chemotherapy;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Immunosuppressive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drugs in autoimmune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disease;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Corticosteroids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302" y="349434"/>
            <a:ext cx="92341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alters T cell immunity and allows further infection with opportunistic pathogens.</a:t>
            </a:r>
          </a:p>
          <a:p>
            <a:pPr lvl="1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certain bacteria release toxins that function as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superantigens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initially stimulating large numbers of T cells to proliferate but, because of the release of cytokines from T cells, ultimately suppressing the immune response and allowing the pathogen to multiply.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9894" y="1210235"/>
            <a:ext cx="7974106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causes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Renal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failure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Diabetes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nutrition 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Liver Failure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2176" y="1788458"/>
            <a:ext cx="61453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194" y="1674254"/>
            <a:ext cx="8165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Inadequate Immune Responses to Infectious Agents.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(inherited) or secondary (acquired).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linically, recurrent infections or opportunistic infections.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Recurrent infections with pyogenic bacteria (staphylococci) indicate a B-cell deficiency ,whereas recurrent infections with certain fungi, viruses, or protozoa indicate a T-cell deficiency.</a:t>
            </a:r>
            <a:endParaRPr 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2406" y="237582"/>
            <a:ext cx="7994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Immunodeficiency diseases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66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69092960"/>
              </p:ext>
            </p:extLst>
          </p:nvPr>
        </p:nvGraphicFramePr>
        <p:xfrm>
          <a:off x="1206068" y="442616"/>
          <a:ext cx="8461420" cy="5198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415" y="433714"/>
            <a:ext cx="96256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(congenital) immunodeficiency disease</a:t>
            </a:r>
          </a:p>
          <a:p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Humeral </a:t>
            </a:r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(B- cell deficiencies)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Infantile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agamma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globulinaemia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Bruton’s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syndrome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cell deficiency syndrome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due to lack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kinase which results in failure of B cell development and few or absent B cell count with low immunoglobulin levels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presented with repeated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pyogenic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uton’s Agammaglobulemia&#10;http://trialx.com/curetalk/wp-content/blogs.dir/7/files/2011/05/diseases/Bruton'S_Agammaglobulin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5" b="23205"/>
          <a:stretch/>
        </p:blipFill>
        <p:spPr bwMode="auto">
          <a:xfrm>
            <a:off x="1917140" y="1290917"/>
            <a:ext cx="7374778" cy="399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6" y="1438835"/>
            <a:ext cx="10112188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Common 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variable  immunodeficiency (</a:t>
            </a:r>
            <a:r>
              <a:rPr 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acquired”hypogammaglobulinemia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en-US" sz="3200" b="1" dirty="0" smtClean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includes a large number of cases of primary immunodeficiency, heterogeneous in presentation, with variable age of onset and patterns of inheritance, whose clinical picture is similar to X-linked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agammaglobulinemia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but usually with a less severe course.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890" y="1223492"/>
            <a:ext cx="82811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immunodeficiency.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Very low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level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B cell count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of heavy chain gene switching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patients with IgA deficiency are asymptomatic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have recurrent infections, especially of the sinuses and lung, caused by pyogenic bacteria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Anti-IgA antibodies can be detected in about one-third of the patients, and </a:t>
            </a:r>
            <a:r>
              <a:rPr lang="en-US" sz="2400" dirty="0" smtClean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hypersensitivity reactions (which may be fatal) upon transfusion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gamma globulin preparations).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17100" y="2967335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51330" y="577161"/>
            <a:ext cx="82027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 Ig A deficiency 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19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7775" y="1398494"/>
            <a:ext cx="8969189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Hyper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IgM syndrome. </a:t>
            </a:r>
            <a:endParaRPr lang="en-US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syndrome is characterized by low levels of IgG, IgA, and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IgD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association to a marked elevation of IgM.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4582</TotalTime>
  <Words>859</Words>
  <Application>Microsoft Office PowerPoint</Application>
  <PresentationFormat>Widescreen</PresentationFormat>
  <Paragraphs>118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Retrospect</vt:lpstr>
      <vt:lpstr>Immunodeficiency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Immunodeficiency diseases</dc:title>
  <dc:creator>user</dc:creator>
  <cp:lastModifiedBy>user</cp:lastModifiedBy>
  <cp:revision>55</cp:revision>
  <dcterms:created xsi:type="dcterms:W3CDTF">2017-03-08T20:01:34Z</dcterms:created>
  <dcterms:modified xsi:type="dcterms:W3CDTF">2017-03-16T06:08:53Z</dcterms:modified>
</cp:coreProperties>
</file>